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23C532-7C0B-4B7E-9F64-64B2492C2134}" type="datetimeFigureOut">
              <a:rPr lang="pl-PL" smtClean="0"/>
              <a:t>2020-03-27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D262C51-41A7-4AC5-873F-1C494844ED4C}" type="slidenum">
              <a:rPr lang="pl-PL" smtClean="0"/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Dekorowanie wyrobów cukierniczych</a:t>
            </a:r>
            <a:endParaRPr lang="pl-PL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Styl angielski </a:t>
            </a:r>
            <a:r>
              <a:rPr lang="pl-PL" dirty="0" smtClean="0"/>
              <a:t>jest to sztuka dekorowania tortów masami cukrowymi. Dekoracje są wyszukane, złożone, kolorowe. Wymagają zarówno umiejętności projektowania kompozycji, jak i wykonania poszczególnych elementów. Przydatne są przybory do kształtowania płaskich elementów dekoracyjnych (wałki, szablony, foremki). Często wykorzystuje się modelowane ręcznie figurki.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STYL  ANGIELSKI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G_05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14290"/>
            <a:ext cx="3266867" cy="3738570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 descr="1372669912_1_ory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357166"/>
            <a:ext cx="2844652" cy="3112016"/>
          </a:xfrm>
          <a:prstGeom prst="rect">
            <a:avLst/>
          </a:prstGeom>
        </p:spPr>
      </p:pic>
      <p:pic>
        <p:nvPicPr>
          <p:cNvPr id="7" name="Obraz 6" descr="IMG_12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857496"/>
            <a:ext cx="2204183" cy="3714752"/>
          </a:xfrm>
          <a:prstGeom prst="rect">
            <a:avLst/>
          </a:prstGeom>
        </p:spPr>
      </p:pic>
      <p:pic>
        <p:nvPicPr>
          <p:cNvPr id="8" name="Obraz 7" descr="1925208_401051356722078_4086305280636579797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3714752"/>
            <a:ext cx="3714744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 dekoracji można wykorzystać również wizytówki czekoladowe, produkowane specjalną techniką. Wszystkie napisy i obrazy wykonuje  się  barwioną czekoladą na blatach czekoladowych białych i ciemnych, o różnych kształtach. Wizytówki są całkowicie jadalne. Można je umieszczać na tortach, </a:t>
            </a:r>
            <a:r>
              <a:rPr lang="pl-PL" dirty="0" err="1" smtClean="0"/>
              <a:t>bankietówkach</a:t>
            </a:r>
            <a:r>
              <a:rPr lang="pl-PL" dirty="0" smtClean="0"/>
              <a:t>, a także wykorzystać jako blaciki do ciastek korpusowych. Na wizytówkach można umieścić logo lub nazwę zamawiającego wyrób albo nazwę producenta.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Wizytówki czekoladowe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642918"/>
            <a:ext cx="2857520" cy="3357571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inde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000108"/>
            <a:ext cx="3571900" cy="2357454"/>
          </a:xfrm>
          <a:prstGeom prst="rect">
            <a:avLst/>
          </a:prstGeom>
        </p:spPr>
      </p:pic>
      <p:pic>
        <p:nvPicPr>
          <p:cNvPr id="6" name="Obraz 5" descr="wizytów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0" y="4143380"/>
            <a:ext cx="3214710" cy="23574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Fotografie wykonuje się na cienkim podłożu (papierze) opłatkowym lub cukrowym przy użyciu barwników spożywczych.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Fotografia na cukierniczych wyrobach okazjonalnych</a:t>
            </a:r>
            <a:endParaRPr lang="pl-PL" dirty="0"/>
          </a:p>
        </p:txBody>
      </p:sp>
      <p:pic>
        <p:nvPicPr>
          <p:cNvPr id="4" name="Obraz 3" descr="fotot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857496"/>
            <a:ext cx="3786214" cy="3214710"/>
          </a:xfrm>
          <a:prstGeom prst="rect">
            <a:avLst/>
          </a:prstGeom>
        </p:spPr>
      </p:pic>
      <p:pic>
        <p:nvPicPr>
          <p:cNvPr id="5" name="Obraz 4" descr="f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3071810"/>
            <a:ext cx="3357586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Marcepan służy do powlekania powierzchni wyrobów oraz do wykonywania różnych figurek i elementów przestrzennych (zdobienie w stylu angielskim). </a:t>
            </a:r>
          </a:p>
          <a:p>
            <a:r>
              <a:rPr lang="pl-PL" dirty="0" smtClean="0"/>
              <a:t>Figurki można lepić ręcznie, przygotowywać w specjalnych foremkach lub wycinać wzory z rozwałkowanego blatu marcepanowego. 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Dekorowanie marcepanem</a:t>
            </a:r>
            <a:endParaRPr lang="pl-PL" dirty="0"/>
          </a:p>
        </p:txBody>
      </p:sp>
      <p:pic>
        <p:nvPicPr>
          <p:cNvPr id="4" name="Obraz 3" descr="marcep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4000504"/>
            <a:ext cx="2143140" cy="2214577"/>
          </a:xfrm>
          <a:prstGeom prst="rect">
            <a:avLst/>
          </a:prstGeom>
        </p:spPr>
      </p:pic>
      <p:pic>
        <p:nvPicPr>
          <p:cNvPr id="5" name="Obraz 4" descr="marcepan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4286256"/>
            <a:ext cx="3314700" cy="1928826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mtClean="0"/>
              <a:t>POZDRAWIAM  </a:t>
            </a:r>
            <a:r>
              <a:rPr lang="pl-PL" smtClean="0">
                <a:sym typeface="Wingdings" pitchFamily="2" charset="2"/>
              </a:rPr>
              <a:t>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Marzena Wołkowska-Baran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pl-PL" sz="5400" dirty="0" smtClean="0"/>
              <a:t>DZIĘKUJĘ ZA UWAGĘ</a:t>
            </a:r>
            <a:endParaRPr lang="pl-PL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92</TotalTime>
  <Words>191</Words>
  <Application>Microsoft Office PowerPoint</Application>
  <PresentationFormat>Pokaz na ekranie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Papier</vt:lpstr>
      <vt:lpstr>Dekorowanie wyrobów cukierniczych</vt:lpstr>
      <vt:lpstr>STYL  ANGIELSKI</vt:lpstr>
      <vt:lpstr>Prezentacja programu PowerPoint</vt:lpstr>
      <vt:lpstr>Wizytówki czekoladowe</vt:lpstr>
      <vt:lpstr>Prezentacja programu PowerPoint</vt:lpstr>
      <vt:lpstr>Fotografia na cukierniczych wyrobach okazjonalnych</vt:lpstr>
      <vt:lpstr>Dekorowanie marcepanem</vt:lpstr>
      <vt:lpstr>DZIĘKUJĘ ZA UWAGĘ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Dekorowanie wyrobów cukierniczych</dc:title>
  <dc:creator>Marcin</dc:creator>
  <cp:lastModifiedBy>Kowalski Ryszard</cp:lastModifiedBy>
  <cp:revision>24</cp:revision>
  <dcterms:created xsi:type="dcterms:W3CDTF">2020-03-25T16:21:56Z</dcterms:created>
  <dcterms:modified xsi:type="dcterms:W3CDTF">2020-03-27T08:03:59Z</dcterms:modified>
</cp:coreProperties>
</file>